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media/image3.png" ContentType="image/png"/>
  <Override PartName="/ppt/media/image4.png" ContentType="image/png"/>
  <Override PartName="/ppt/media/image1.png" ContentType="image/png"/>
  <Override PartName="/ppt/media/image2.png" ContentType="image/png"/>
  <Override PartName="/ppt/slideLayouts/slideLayout14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_rels/slideLayout16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2.xml.rels" ContentType="application/vnd.openxmlformats-package.relationships+xml"/>
  <Override PartName="/ppt/slideLayouts/slideLayout2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_rels/slide4.xml.rels" ContentType="application/vnd.openxmlformats-package.relationships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</p:sldIdLst>
  <p:sldSz cx="12192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4.png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84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8596440" cy="18507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677160" y="4187520"/>
            <a:ext cx="8596440" cy="18507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84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4194720" cy="18507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49" name="PlaceHolder 3"/>
          <p:cNvSpPr>
            <a:spLocks noGrp="1"/>
          </p:cNvSpPr>
          <p:nvPr>
            <p:ph type="body"/>
          </p:nvPr>
        </p:nvSpPr>
        <p:spPr>
          <a:xfrm>
            <a:off x="5081760" y="2160720"/>
            <a:ext cx="4194720" cy="18507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0" name="PlaceHolder 4"/>
          <p:cNvSpPr>
            <a:spLocks noGrp="1"/>
          </p:cNvSpPr>
          <p:nvPr>
            <p:ph type="body"/>
          </p:nvPr>
        </p:nvSpPr>
        <p:spPr>
          <a:xfrm>
            <a:off x="5081760" y="4187520"/>
            <a:ext cx="4194720" cy="18507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1" name="PlaceHolder 5"/>
          <p:cNvSpPr>
            <a:spLocks noGrp="1"/>
          </p:cNvSpPr>
          <p:nvPr>
            <p:ph type="body"/>
          </p:nvPr>
        </p:nvSpPr>
        <p:spPr>
          <a:xfrm>
            <a:off x="677160" y="4187520"/>
            <a:ext cx="4194720" cy="18507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84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4194720" cy="18507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4" name="PlaceHolder 3"/>
          <p:cNvSpPr>
            <a:spLocks noGrp="1"/>
          </p:cNvSpPr>
          <p:nvPr>
            <p:ph type="body"/>
          </p:nvPr>
        </p:nvSpPr>
        <p:spPr>
          <a:xfrm>
            <a:off x="5081760" y="2160720"/>
            <a:ext cx="4194720" cy="18507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pic>
        <p:nvPicPr>
          <p:cNvPr descr="" id="55" name=""/>
          <p:cNvPicPr/>
          <p:nvPr/>
        </p:nvPicPr>
        <p:blipFill>
          <a:blip r:embed="rId2"/>
          <a:stretch>
            <a:fillRect/>
          </a:stretch>
        </p:blipFill>
        <p:spPr>
          <a:xfrm>
            <a:off x="6019200" y="4187160"/>
            <a:ext cx="2319480" cy="1850760"/>
          </a:xfrm>
          <a:prstGeom prst="rect">
            <a:avLst/>
          </a:prstGeom>
          <a:ln>
            <a:noFill/>
          </a:ln>
        </p:spPr>
      </p:pic>
      <p:pic>
        <p:nvPicPr>
          <p:cNvPr descr="" id="56" name=""/>
          <p:cNvPicPr/>
          <p:nvPr/>
        </p:nvPicPr>
        <p:blipFill>
          <a:blip r:embed="rId3"/>
          <a:stretch>
            <a:fillRect/>
          </a:stretch>
        </p:blipFill>
        <p:spPr>
          <a:xfrm>
            <a:off x="1614600" y="4187160"/>
            <a:ext cx="2319480" cy="185076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84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71" name="PlaceHolder 2"/>
          <p:cNvSpPr>
            <a:spLocks noGrp="1"/>
          </p:cNvSpPr>
          <p:nvPr>
            <p:ph type="subTitle"/>
          </p:nvPr>
        </p:nvSpPr>
        <p:spPr>
          <a:xfrm>
            <a:off x="677160" y="2160720"/>
            <a:ext cx="8596440" cy="38808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84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8596440" cy="38804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84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75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4194720" cy="38804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6" name="PlaceHolder 3"/>
          <p:cNvSpPr>
            <a:spLocks noGrp="1"/>
          </p:cNvSpPr>
          <p:nvPr>
            <p:ph type="body"/>
          </p:nvPr>
        </p:nvSpPr>
        <p:spPr>
          <a:xfrm>
            <a:off x="5081760" y="2160720"/>
            <a:ext cx="4194720" cy="38804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84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subTitle"/>
          </p:nvPr>
        </p:nvSpPr>
        <p:spPr>
          <a:xfrm>
            <a:off x="677160" y="609480"/>
            <a:ext cx="8596440" cy="54316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84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80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4194720" cy="18507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81" name="PlaceHolder 3"/>
          <p:cNvSpPr>
            <a:spLocks noGrp="1"/>
          </p:cNvSpPr>
          <p:nvPr>
            <p:ph type="body"/>
          </p:nvPr>
        </p:nvSpPr>
        <p:spPr>
          <a:xfrm>
            <a:off x="677160" y="4187520"/>
            <a:ext cx="4194720" cy="18507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82" name="PlaceHolder 4"/>
          <p:cNvSpPr>
            <a:spLocks noGrp="1"/>
          </p:cNvSpPr>
          <p:nvPr>
            <p:ph type="body"/>
          </p:nvPr>
        </p:nvSpPr>
        <p:spPr>
          <a:xfrm>
            <a:off x="5081760" y="2160720"/>
            <a:ext cx="4194720" cy="38804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84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subTitle"/>
          </p:nvPr>
        </p:nvSpPr>
        <p:spPr>
          <a:xfrm>
            <a:off x="677160" y="2160720"/>
            <a:ext cx="8596440" cy="38808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84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4194720" cy="38804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85" name="PlaceHolder 3"/>
          <p:cNvSpPr>
            <a:spLocks noGrp="1"/>
          </p:cNvSpPr>
          <p:nvPr>
            <p:ph type="body"/>
          </p:nvPr>
        </p:nvSpPr>
        <p:spPr>
          <a:xfrm>
            <a:off x="5081760" y="2160720"/>
            <a:ext cx="4194720" cy="18507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86" name="PlaceHolder 4"/>
          <p:cNvSpPr>
            <a:spLocks noGrp="1"/>
          </p:cNvSpPr>
          <p:nvPr>
            <p:ph type="body"/>
          </p:nvPr>
        </p:nvSpPr>
        <p:spPr>
          <a:xfrm>
            <a:off x="5081760" y="4187520"/>
            <a:ext cx="4194720" cy="18507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84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88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4194720" cy="18507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89" name="PlaceHolder 3"/>
          <p:cNvSpPr>
            <a:spLocks noGrp="1"/>
          </p:cNvSpPr>
          <p:nvPr>
            <p:ph type="body"/>
          </p:nvPr>
        </p:nvSpPr>
        <p:spPr>
          <a:xfrm>
            <a:off x="5081760" y="2160720"/>
            <a:ext cx="4194720" cy="18507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90" name="PlaceHolder 4"/>
          <p:cNvSpPr>
            <a:spLocks noGrp="1"/>
          </p:cNvSpPr>
          <p:nvPr>
            <p:ph type="body"/>
          </p:nvPr>
        </p:nvSpPr>
        <p:spPr>
          <a:xfrm>
            <a:off x="677160" y="4187520"/>
            <a:ext cx="8596080" cy="18507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84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92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8596440" cy="18507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93" name="PlaceHolder 3"/>
          <p:cNvSpPr>
            <a:spLocks noGrp="1"/>
          </p:cNvSpPr>
          <p:nvPr>
            <p:ph type="body"/>
          </p:nvPr>
        </p:nvSpPr>
        <p:spPr>
          <a:xfrm>
            <a:off x="677160" y="4187520"/>
            <a:ext cx="8596440" cy="18507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84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95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4194720" cy="18507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96" name="PlaceHolder 3"/>
          <p:cNvSpPr>
            <a:spLocks noGrp="1"/>
          </p:cNvSpPr>
          <p:nvPr>
            <p:ph type="body"/>
          </p:nvPr>
        </p:nvSpPr>
        <p:spPr>
          <a:xfrm>
            <a:off x="5081760" y="2160720"/>
            <a:ext cx="4194720" cy="18507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97" name="PlaceHolder 4"/>
          <p:cNvSpPr>
            <a:spLocks noGrp="1"/>
          </p:cNvSpPr>
          <p:nvPr>
            <p:ph type="body"/>
          </p:nvPr>
        </p:nvSpPr>
        <p:spPr>
          <a:xfrm>
            <a:off x="5081760" y="4187520"/>
            <a:ext cx="4194720" cy="18507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98" name="PlaceHolder 5"/>
          <p:cNvSpPr>
            <a:spLocks noGrp="1"/>
          </p:cNvSpPr>
          <p:nvPr>
            <p:ph type="body"/>
          </p:nvPr>
        </p:nvSpPr>
        <p:spPr>
          <a:xfrm>
            <a:off x="677160" y="4187520"/>
            <a:ext cx="4194720" cy="18507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84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00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4194720" cy="18507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01" name="PlaceHolder 3"/>
          <p:cNvSpPr>
            <a:spLocks noGrp="1"/>
          </p:cNvSpPr>
          <p:nvPr>
            <p:ph type="body"/>
          </p:nvPr>
        </p:nvSpPr>
        <p:spPr>
          <a:xfrm>
            <a:off x="5081760" y="2160720"/>
            <a:ext cx="4194720" cy="18507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pic>
        <p:nvPicPr>
          <p:cNvPr descr="" id="102" name=""/>
          <p:cNvPicPr/>
          <p:nvPr/>
        </p:nvPicPr>
        <p:blipFill>
          <a:blip r:embed="rId2"/>
          <a:stretch>
            <a:fillRect/>
          </a:stretch>
        </p:blipFill>
        <p:spPr>
          <a:xfrm>
            <a:off x="6019200" y="4187160"/>
            <a:ext cx="2319480" cy="1850760"/>
          </a:xfrm>
          <a:prstGeom prst="rect">
            <a:avLst/>
          </a:prstGeom>
          <a:ln>
            <a:noFill/>
          </a:ln>
        </p:spPr>
      </p:pic>
      <p:pic>
        <p:nvPicPr>
          <p:cNvPr descr="" id="103" name=""/>
          <p:cNvPicPr/>
          <p:nvPr/>
        </p:nvPicPr>
        <p:blipFill>
          <a:blip r:embed="rId3"/>
          <a:stretch>
            <a:fillRect/>
          </a:stretch>
        </p:blipFill>
        <p:spPr>
          <a:xfrm>
            <a:off x="1614600" y="4187160"/>
            <a:ext cx="2319480" cy="185076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84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8596440" cy="38804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84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4194720" cy="38804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5081760" y="2160720"/>
            <a:ext cx="4194720" cy="38804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84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subTitle"/>
          </p:nvPr>
        </p:nvSpPr>
        <p:spPr>
          <a:xfrm>
            <a:off x="677160" y="609480"/>
            <a:ext cx="8596440" cy="54316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84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4194720" cy="18507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677160" y="4187520"/>
            <a:ext cx="4194720" cy="18507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5081760" y="2160720"/>
            <a:ext cx="4194720" cy="38804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84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4194720" cy="38804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8" name="PlaceHolder 3"/>
          <p:cNvSpPr>
            <a:spLocks noGrp="1"/>
          </p:cNvSpPr>
          <p:nvPr>
            <p:ph type="body"/>
          </p:nvPr>
        </p:nvSpPr>
        <p:spPr>
          <a:xfrm>
            <a:off x="5081760" y="2160720"/>
            <a:ext cx="4194720" cy="18507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9" name="PlaceHolder 4"/>
          <p:cNvSpPr>
            <a:spLocks noGrp="1"/>
          </p:cNvSpPr>
          <p:nvPr>
            <p:ph type="body"/>
          </p:nvPr>
        </p:nvSpPr>
        <p:spPr>
          <a:xfrm>
            <a:off x="5081760" y="4187520"/>
            <a:ext cx="4194720" cy="18507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84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4194720" cy="18507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42" name="PlaceHolder 3"/>
          <p:cNvSpPr>
            <a:spLocks noGrp="1"/>
          </p:cNvSpPr>
          <p:nvPr>
            <p:ph type="body"/>
          </p:nvPr>
        </p:nvSpPr>
        <p:spPr>
          <a:xfrm>
            <a:off x="5081760" y="2160720"/>
            <a:ext cx="4194720" cy="18507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43" name="PlaceHolder 4"/>
          <p:cNvSpPr>
            <a:spLocks noGrp="1"/>
          </p:cNvSpPr>
          <p:nvPr>
            <p:ph type="body"/>
          </p:nvPr>
        </p:nvSpPr>
        <p:spPr>
          <a:xfrm>
            <a:off x="677160" y="4187520"/>
            <a:ext cx="8596080" cy="18507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Line 1"/>
          <p:cNvSpPr/>
          <p:nvPr/>
        </p:nvSpPr>
        <p:spPr>
          <a:xfrm>
            <a:off x="9370800" y="0"/>
            <a:ext cx="1219320" cy="6858000"/>
          </a:xfrm>
          <a:prstGeom prst="line">
            <a:avLst/>
          </a:prstGeom>
          <a:ln w="9360">
            <a:solidFill>
              <a:srgbClr val="5fcbef"/>
            </a:solidFill>
            <a:round/>
          </a:ln>
        </p:spPr>
      </p:sp>
      <p:sp>
        <p:nvSpPr>
          <p:cNvPr id="1" name="Line 2"/>
          <p:cNvSpPr/>
          <p:nvPr/>
        </p:nvSpPr>
        <p:spPr>
          <a:xfrm flipH="1">
            <a:off x="7425000" y="3681360"/>
            <a:ext cx="4763520" cy="3176640"/>
          </a:xfrm>
          <a:prstGeom prst="line">
            <a:avLst/>
          </a:prstGeom>
          <a:ln w="9360">
            <a:solidFill>
              <a:srgbClr val="5fcbef"/>
            </a:solidFill>
            <a:round/>
          </a:ln>
        </p:spPr>
      </p:sp>
      <p:sp>
        <p:nvSpPr>
          <p:cNvPr id="2" name="CustomShape 3"/>
          <p:cNvSpPr/>
          <p:nvPr/>
        </p:nvSpPr>
        <p:spPr>
          <a:xfrm>
            <a:off x="9181440" y="-8640"/>
            <a:ext cx="3007080" cy="6866280"/>
          </a:xfrm>
          <a:prstGeom prst="rect">
            <a:avLst/>
          </a:prstGeom>
          <a:solidFill>
            <a:srgbClr val="5fcbef"/>
          </a:solidFill>
          <a:ln w="12600">
            <a:noFill/>
          </a:ln>
        </p:spPr>
      </p:sp>
      <p:sp>
        <p:nvSpPr>
          <p:cNvPr id="3" name="CustomShape 4"/>
          <p:cNvSpPr/>
          <p:nvPr/>
        </p:nvSpPr>
        <p:spPr>
          <a:xfrm>
            <a:off x="9603360" y="-8640"/>
            <a:ext cx="2588040" cy="6866280"/>
          </a:xfrm>
          <a:prstGeom prst="rect">
            <a:avLst/>
          </a:prstGeom>
          <a:solidFill>
            <a:srgbClr val="5fcbef"/>
          </a:solidFill>
          <a:ln w="12600">
            <a:noFill/>
          </a:ln>
        </p:spPr>
      </p:sp>
      <p:sp>
        <p:nvSpPr>
          <p:cNvPr id="4" name="CustomShape 5"/>
          <p:cNvSpPr/>
          <p:nvPr/>
        </p:nvSpPr>
        <p:spPr>
          <a:xfrm>
            <a:off x="8932320" y="3048120"/>
            <a:ext cx="3259440" cy="3809520"/>
          </a:xfrm>
          <a:prstGeom prst="rect">
            <a:avLst/>
          </a:prstGeom>
          <a:solidFill>
            <a:srgbClr val="17b0e4"/>
          </a:solidFill>
          <a:ln w="12600">
            <a:noFill/>
          </a:ln>
        </p:spPr>
      </p:sp>
      <p:sp>
        <p:nvSpPr>
          <p:cNvPr id="5" name="CustomShape 6"/>
          <p:cNvSpPr/>
          <p:nvPr/>
        </p:nvSpPr>
        <p:spPr>
          <a:xfrm>
            <a:off x="9334440" y="-8640"/>
            <a:ext cx="2854080" cy="6866280"/>
          </a:xfrm>
          <a:prstGeom prst="rect">
            <a:avLst/>
          </a:prstGeom>
          <a:solidFill>
            <a:srgbClr val="17b0e4"/>
          </a:solidFill>
          <a:ln w="12600">
            <a:noFill/>
          </a:ln>
        </p:spPr>
      </p:sp>
      <p:sp>
        <p:nvSpPr>
          <p:cNvPr id="6" name="CustomShape 7"/>
          <p:cNvSpPr/>
          <p:nvPr/>
        </p:nvSpPr>
        <p:spPr>
          <a:xfrm>
            <a:off x="10898640" y="-8640"/>
            <a:ext cx="1289880" cy="6866280"/>
          </a:xfrm>
          <a:prstGeom prst="rect">
            <a:avLst/>
          </a:prstGeom>
          <a:solidFill>
            <a:srgbClr val="2e83c3"/>
          </a:solidFill>
          <a:ln w="12600">
            <a:noFill/>
          </a:ln>
        </p:spPr>
      </p:sp>
      <p:sp>
        <p:nvSpPr>
          <p:cNvPr id="7" name="CustomShape 8"/>
          <p:cNvSpPr/>
          <p:nvPr/>
        </p:nvSpPr>
        <p:spPr>
          <a:xfrm>
            <a:off x="10938960" y="-8640"/>
            <a:ext cx="1249560" cy="6866280"/>
          </a:xfrm>
          <a:prstGeom prst="rect">
            <a:avLst/>
          </a:prstGeom>
          <a:solidFill>
            <a:srgbClr val="236292"/>
          </a:solidFill>
          <a:ln w="12600">
            <a:noFill/>
          </a:ln>
        </p:spPr>
      </p:sp>
      <p:sp>
        <p:nvSpPr>
          <p:cNvPr id="8" name="CustomShape 9"/>
          <p:cNvSpPr/>
          <p:nvPr/>
        </p:nvSpPr>
        <p:spPr>
          <a:xfrm>
            <a:off x="10371600" y="3589920"/>
            <a:ext cx="1816920" cy="3267720"/>
          </a:xfrm>
          <a:prstGeom prst="rect">
            <a:avLst/>
          </a:prstGeom>
          <a:solidFill>
            <a:srgbClr val="17b0e4"/>
          </a:solidFill>
          <a:ln w="12600">
            <a:noFill/>
          </a:ln>
        </p:spPr>
      </p:sp>
      <p:sp>
        <p:nvSpPr>
          <p:cNvPr id="9" name="CustomShape 10"/>
          <p:cNvSpPr/>
          <p:nvPr/>
        </p:nvSpPr>
        <p:spPr>
          <a:xfrm>
            <a:off x="0" y="4013280"/>
            <a:ext cx="448200" cy="2844360"/>
          </a:xfrm>
          <a:prstGeom prst="rect">
            <a:avLst/>
          </a:prstGeom>
          <a:solidFill>
            <a:srgbClr val="5fcbef"/>
          </a:solidFill>
          <a:ln w="12600">
            <a:noFill/>
          </a:ln>
        </p:spPr>
      </p:sp>
      <p:sp>
        <p:nvSpPr>
          <p:cNvPr id="10" name="CustomShape 11"/>
          <p:cNvSpPr/>
          <p:nvPr/>
        </p:nvSpPr>
        <p:spPr>
          <a:xfrm>
            <a:off x="0" y="-7920"/>
            <a:ext cx="863280" cy="5697720"/>
          </a:xfrm>
          <a:prstGeom prst="rect">
            <a:avLst/>
          </a:prstGeom>
          <a:solidFill>
            <a:srgbClr val="5fcbef"/>
          </a:solidFill>
          <a:ln w="12600">
            <a:noFill/>
          </a:ln>
        </p:spPr>
      </p:sp>
      <p:sp>
        <p:nvSpPr>
          <p:cNvPr id="11" name="Line 12"/>
          <p:cNvSpPr/>
          <p:nvPr/>
        </p:nvSpPr>
        <p:spPr>
          <a:xfrm>
            <a:off x="9370800" y="0"/>
            <a:ext cx="1219320" cy="6858000"/>
          </a:xfrm>
          <a:prstGeom prst="line">
            <a:avLst/>
          </a:prstGeom>
          <a:ln w="9360">
            <a:solidFill>
              <a:srgbClr val="5fcbef"/>
            </a:solidFill>
            <a:round/>
          </a:ln>
        </p:spPr>
      </p:sp>
      <p:sp>
        <p:nvSpPr>
          <p:cNvPr id="12" name="Line 13"/>
          <p:cNvSpPr/>
          <p:nvPr/>
        </p:nvSpPr>
        <p:spPr>
          <a:xfrm flipH="1">
            <a:off x="7425000" y="3681360"/>
            <a:ext cx="4763520" cy="3176640"/>
          </a:xfrm>
          <a:prstGeom prst="line">
            <a:avLst/>
          </a:prstGeom>
          <a:ln w="9360">
            <a:solidFill>
              <a:srgbClr val="5fcbef"/>
            </a:solidFill>
            <a:round/>
          </a:ln>
        </p:spPr>
      </p:sp>
      <p:sp>
        <p:nvSpPr>
          <p:cNvPr id="13" name="CustomShape 14"/>
          <p:cNvSpPr/>
          <p:nvPr/>
        </p:nvSpPr>
        <p:spPr>
          <a:xfrm>
            <a:off x="9181440" y="-8640"/>
            <a:ext cx="3007080" cy="6866280"/>
          </a:xfrm>
          <a:prstGeom prst="rect">
            <a:avLst/>
          </a:prstGeom>
          <a:solidFill>
            <a:srgbClr val="5fcbef"/>
          </a:solidFill>
          <a:ln w="12600">
            <a:noFill/>
          </a:ln>
        </p:spPr>
      </p:sp>
      <p:sp>
        <p:nvSpPr>
          <p:cNvPr id="14" name="CustomShape 15"/>
          <p:cNvSpPr/>
          <p:nvPr/>
        </p:nvSpPr>
        <p:spPr>
          <a:xfrm>
            <a:off x="9603360" y="-8640"/>
            <a:ext cx="2588040" cy="6866280"/>
          </a:xfrm>
          <a:prstGeom prst="rect">
            <a:avLst/>
          </a:prstGeom>
          <a:solidFill>
            <a:srgbClr val="5fcbef"/>
          </a:solidFill>
          <a:ln w="12600">
            <a:noFill/>
          </a:ln>
        </p:spPr>
      </p:sp>
      <p:sp>
        <p:nvSpPr>
          <p:cNvPr id="15" name="CustomShape 16"/>
          <p:cNvSpPr/>
          <p:nvPr/>
        </p:nvSpPr>
        <p:spPr>
          <a:xfrm>
            <a:off x="8932320" y="3048120"/>
            <a:ext cx="3259440" cy="3809520"/>
          </a:xfrm>
          <a:prstGeom prst="rect">
            <a:avLst/>
          </a:prstGeom>
          <a:solidFill>
            <a:srgbClr val="17b0e4"/>
          </a:solidFill>
          <a:ln w="12600">
            <a:noFill/>
          </a:ln>
        </p:spPr>
      </p:sp>
      <p:sp>
        <p:nvSpPr>
          <p:cNvPr id="16" name="CustomShape 17"/>
          <p:cNvSpPr/>
          <p:nvPr/>
        </p:nvSpPr>
        <p:spPr>
          <a:xfrm>
            <a:off x="9334440" y="-8640"/>
            <a:ext cx="2854080" cy="6866280"/>
          </a:xfrm>
          <a:prstGeom prst="rect">
            <a:avLst/>
          </a:prstGeom>
          <a:solidFill>
            <a:srgbClr val="17b0e4"/>
          </a:solidFill>
          <a:ln w="12600">
            <a:noFill/>
          </a:ln>
        </p:spPr>
      </p:sp>
      <p:sp>
        <p:nvSpPr>
          <p:cNvPr id="17" name="CustomShape 18"/>
          <p:cNvSpPr/>
          <p:nvPr/>
        </p:nvSpPr>
        <p:spPr>
          <a:xfrm>
            <a:off x="10898640" y="-8640"/>
            <a:ext cx="1289880" cy="6866280"/>
          </a:xfrm>
          <a:prstGeom prst="rect">
            <a:avLst/>
          </a:prstGeom>
          <a:solidFill>
            <a:srgbClr val="2e83c3"/>
          </a:solidFill>
          <a:ln w="12600">
            <a:noFill/>
          </a:ln>
        </p:spPr>
      </p:sp>
      <p:sp>
        <p:nvSpPr>
          <p:cNvPr id="18" name="CustomShape 19"/>
          <p:cNvSpPr/>
          <p:nvPr/>
        </p:nvSpPr>
        <p:spPr>
          <a:xfrm>
            <a:off x="10938960" y="-8640"/>
            <a:ext cx="1249560" cy="6866280"/>
          </a:xfrm>
          <a:prstGeom prst="rect">
            <a:avLst/>
          </a:prstGeom>
          <a:solidFill>
            <a:srgbClr val="236292"/>
          </a:solidFill>
          <a:ln w="12600">
            <a:noFill/>
          </a:ln>
        </p:spPr>
      </p:sp>
      <p:sp>
        <p:nvSpPr>
          <p:cNvPr id="19" name="CustomShape 20"/>
          <p:cNvSpPr/>
          <p:nvPr/>
        </p:nvSpPr>
        <p:spPr>
          <a:xfrm>
            <a:off x="10371600" y="3589920"/>
            <a:ext cx="1816920" cy="3267720"/>
          </a:xfrm>
          <a:prstGeom prst="rect">
            <a:avLst/>
          </a:prstGeom>
          <a:solidFill>
            <a:srgbClr val="17b0e4"/>
          </a:solidFill>
          <a:ln w="12600">
            <a:noFill/>
          </a:ln>
        </p:spPr>
      </p:sp>
      <p:sp>
        <p:nvSpPr>
          <p:cNvPr id="20" name="PlaceHolder 21"/>
          <p:cNvSpPr>
            <a:spLocks noGrp="1"/>
          </p:cNvSpPr>
          <p:nvPr>
            <p:ph type="title"/>
          </p:nvPr>
        </p:nvSpPr>
        <p:spPr>
          <a:xfrm>
            <a:off x="1506960" y="2404440"/>
            <a:ext cx="7766640" cy="1645920"/>
          </a:xfrm>
          <a:prstGeom prst="rect">
            <a:avLst/>
          </a:prstGeom>
        </p:spPr>
        <p:txBody>
          <a:bodyPr anchor="b" bIns="45000" lIns="45720" rIns="45720" tIns="45000"/>
          <a:p>
            <a:pPr algn="r">
              <a:lnSpc>
                <a:spcPct val="100000"/>
              </a:lnSpc>
            </a:pPr>
            <a:r>
              <a:rPr lang="et-EE" sz="5400">
                <a:solidFill>
                  <a:srgbClr val="5fcbef"/>
                </a:solidFill>
                <a:latin typeface="Trebuchet MS"/>
                <a:ea typeface="Trebuchet MS"/>
              </a:rPr>
              <a:t>Klõpsa tiitli tekstivormingu redigeerimiseksTitle Text</a:t>
            </a:r>
            <a:endParaRPr/>
          </a:p>
        </p:txBody>
      </p:sp>
      <p:sp>
        <p:nvSpPr>
          <p:cNvPr id="21" name="PlaceHolder 22"/>
          <p:cNvSpPr>
            <a:spLocks noGrp="1"/>
          </p:cNvSpPr>
          <p:nvPr>
            <p:ph type="body"/>
          </p:nvPr>
        </p:nvSpPr>
        <p:spPr>
          <a:xfrm>
            <a:off x="1506960" y="4050720"/>
            <a:ext cx="7766640" cy="1096560"/>
          </a:xfrm>
          <a:prstGeom prst="rect">
            <a:avLst/>
          </a:prstGeom>
        </p:spPr>
        <p:txBody>
          <a:bodyPr bIns="45000" lIns="45720" rIns="45720" tIns="45000"/>
          <a:p>
            <a:pPr>
              <a:buSzPct val="25000"/>
              <a:buFont typeface="StarSymbol"/>
              <a:buChar char=""/>
            </a:pPr>
            <a:r>
              <a:rPr lang="et-EE">
                <a:solidFill>
                  <a:srgbClr val="808080"/>
                </a:solidFill>
                <a:latin typeface="Trebuchet MS"/>
                <a:ea typeface="Trebuchet MS"/>
              </a:rPr>
              <a:t>Klõpsa liigenduse tekstivormingu redigeerimiseks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et-EE">
                <a:solidFill>
                  <a:srgbClr val="808080"/>
                </a:solidFill>
                <a:latin typeface="Trebuchet MS"/>
                <a:ea typeface="Trebuchet MS"/>
              </a:rPr>
              <a:t>Teine liigendustase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et-EE">
                <a:solidFill>
                  <a:srgbClr val="808080"/>
                </a:solidFill>
                <a:latin typeface="Trebuchet MS"/>
                <a:ea typeface="Trebuchet MS"/>
              </a:rPr>
              <a:t>Kolmas liigendustase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et-EE">
                <a:solidFill>
                  <a:srgbClr val="808080"/>
                </a:solidFill>
                <a:latin typeface="Trebuchet MS"/>
                <a:ea typeface="Trebuchet MS"/>
              </a:rPr>
              <a:t>Neljas liigendustase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et-EE">
                <a:solidFill>
                  <a:srgbClr val="808080"/>
                </a:solidFill>
                <a:latin typeface="Trebuchet MS"/>
                <a:ea typeface="Trebuchet MS"/>
              </a:rPr>
              <a:t>Viies liigendustase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et-EE">
                <a:solidFill>
                  <a:srgbClr val="808080"/>
                </a:solidFill>
                <a:latin typeface="Trebuchet MS"/>
                <a:ea typeface="Trebuchet MS"/>
              </a:rPr>
              <a:t>Kuues liigendustase</a:t>
            </a:r>
            <a:endParaRPr/>
          </a:p>
          <a:p>
            <a:pPr algn="r">
              <a:lnSpc>
                <a:spcPct val="100000"/>
              </a:lnSpc>
            </a:pPr>
            <a:r>
              <a:rPr lang="et-EE">
                <a:solidFill>
                  <a:srgbClr val="808080"/>
                </a:solidFill>
                <a:latin typeface="Trebuchet MS"/>
                <a:ea typeface="Trebuchet MS"/>
              </a:rPr>
              <a:t>Seitsmes liigendustaseBody Level One</a:t>
            </a:r>
            <a:endParaRPr/>
          </a:p>
          <a:p>
            <a:r>
              <a:rPr lang="et-EE">
                <a:solidFill>
                  <a:srgbClr val="808080"/>
                </a:solidFill>
                <a:latin typeface="Trebuchet MS"/>
                <a:ea typeface="Trebuchet MS"/>
              </a:rPr>
              <a:t>Body Level Two</a:t>
            </a:r>
            <a:endParaRPr/>
          </a:p>
          <a:p>
            <a:r>
              <a:rPr lang="et-EE">
                <a:solidFill>
                  <a:srgbClr val="808080"/>
                </a:solidFill>
                <a:latin typeface="Trebuchet MS"/>
                <a:ea typeface="Trebuchet MS"/>
              </a:rPr>
              <a:t>Body Level Three</a:t>
            </a:r>
            <a:endParaRPr/>
          </a:p>
          <a:p>
            <a:r>
              <a:rPr lang="et-EE">
                <a:solidFill>
                  <a:srgbClr val="808080"/>
                </a:solidFill>
                <a:latin typeface="Trebuchet MS"/>
                <a:ea typeface="Trebuchet MS"/>
              </a:rPr>
              <a:t>Body Level Four</a:t>
            </a:r>
            <a:endParaRPr/>
          </a:p>
          <a:p>
            <a:r>
              <a:rPr lang="et-EE">
                <a:solidFill>
                  <a:srgbClr val="808080"/>
                </a:solidFill>
                <a:latin typeface="Trebuchet MS"/>
                <a:ea typeface="Trebuchet MS"/>
              </a:rPr>
              <a:t>Body Level Five</a:t>
            </a:r>
            <a:endParaRPr/>
          </a:p>
        </p:txBody>
      </p:sp>
      <p:sp>
        <p:nvSpPr>
          <p:cNvPr id="22" name="PlaceHolder 23"/>
          <p:cNvSpPr>
            <a:spLocks noGrp="1"/>
          </p:cNvSpPr>
          <p:nvPr>
            <p:ph type="sldNum"/>
          </p:nvPr>
        </p:nvSpPr>
        <p:spPr>
          <a:xfrm>
            <a:off x="9050040" y="6114600"/>
            <a:ext cx="223560" cy="218160"/>
          </a:xfrm>
          <a:prstGeom prst="rect">
            <a:avLst/>
          </a:prstGeom>
        </p:spPr>
        <p:txBody>
          <a:bodyPr anchor="ctr" bIns="45000" lIns="45720" rIns="45720" tIns="45000"/>
          <a:p>
            <a:pPr algn="r">
              <a:lnSpc>
                <a:spcPct val="100000"/>
              </a:lnSpc>
            </a:pPr>
            <a:fld id="{A081A230-ACFE-4F5F-A18C-0CBE3E688998}" type="slidenum">
              <a:rPr lang="et-EE" sz="900">
                <a:solidFill>
                  <a:srgbClr val="5fcbef"/>
                </a:solidFill>
                <a:latin typeface="Trebuchet MS"/>
                <a:ea typeface="Trebuchet MS"/>
              </a:rPr>
              <a:t>&lt;number&gt;</a:t>
            </a:fld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Line 1"/>
          <p:cNvSpPr/>
          <p:nvPr/>
        </p:nvSpPr>
        <p:spPr>
          <a:xfrm>
            <a:off x="9370800" y="0"/>
            <a:ext cx="1219320" cy="6858000"/>
          </a:xfrm>
          <a:prstGeom prst="line">
            <a:avLst/>
          </a:prstGeom>
          <a:ln w="9360">
            <a:solidFill>
              <a:srgbClr val="5fcbef"/>
            </a:solidFill>
            <a:round/>
          </a:ln>
        </p:spPr>
      </p:sp>
      <p:sp>
        <p:nvSpPr>
          <p:cNvPr id="58" name="Line 2"/>
          <p:cNvSpPr/>
          <p:nvPr/>
        </p:nvSpPr>
        <p:spPr>
          <a:xfrm flipH="1">
            <a:off x="7425000" y="3681360"/>
            <a:ext cx="4763520" cy="3176640"/>
          </a:xfrm>
          <a:prstGeom prst="line">
            <a:avLst/>
          </a:prstGeom>
          <a:ln w="9360">
            <a:solidFill>
              <a:srgbClr val="5fcbef"/>
            </a:solidFill>
            <a:round/>
          </a:ln>
        </p:spPr>
      </p:sp>
      <p:sp>
        <p:nvSpPr>
          <p:cNvPr id="59" name="CustomShape 3"/>
          <p:cNvSpPr/>
          <p:nvPr/>
        </p:nvSpPr>
        <p:spPr>
          <a:xfrm>
            <a:off x="9181440" y="-8640"/>
            <a:ext cx="3007080" cy="6866280"/>
          </a:xfrm>
          <a:prstGeom prst="rect">
            <a:avLst/>
          </a:prstGeom>
          <a:solidFill>
            <a:srgbClr val="5fcbef"/>
          </a:solidFill>
          <a:ln w="12600">
            <a:noFill/>
          </a:ln>
        </p:spPr>
      </p:sp>
      <p:sp>
        <p:nvSpPr>
          <p:cNvPr id="60" name="CustomShape 4"/>
          <p:cNvSpPr/>
          <p:nvPr/>
        </p:nvSpPr>
        <p:spPr>
          <a:xfrm>
            <a:off x="9603360" y="-8640"/>
            <a:ext cx="2588040" cy="6866280"/>
          </a:xfrm>
          <a:prstGeom prst="rect">
            <a:avLst/>
          </a:prstGeom>
          <a:solidFill>
            <a:srgbClr val="5fcbef"/>
          </a:solidFill>
          <a:ln w="12600">
            <a:noFill/>
          </a:ln>
        </p:spPr>
      </p:sp>
      <p:sp>
        <p:nvSpPr>
          <p:cNvPr id="61" name="CustomShape 5"/>
          <p:cNvSpPr/>
          <p:nvPr/>
        </p:nvSpPr>
        <p:spPr>
          <a:xfrm>
            <a:off x="8932320" y="3048120"/>
            <a:ext cx="3259440" cy="3809520"/>
          </a:xfrm>
          <a:prstGeom prst="rect">
            <a:avLst/>
          </a:prstGeom>
          <a:solidFill>
            <a:srgbClr val="17b0e4"/>
          </a:solidFill>
          <a:ln w="12600">
            <a:noFill/>
          </a:ln>
        </p:spPr>
      </p:sp>
      <p:sp>
        <p:nvSpPr>
          <p:cNvPr id="62" name="CustomShape 6"/>
          <p:cNvSpPr/>
          <p:nvPr/>
        </p:nvSpPr>
        <p:spPr>
          <a:xfrm>
            <a:off x="9334440" y="-8640"/>
            <a:ext cx="2854080" cy="6866280"/>
          </a:xfrm>
          <a:prstGeom prst="rect">
            <a:avLst/>
          </a:prstGeom>
          <a:solidFill>
            <a:srgbClr val="17b0e4"/>
          </a:solidFill>
          <a:ln w="12600">
            <a:noFill/>
          </a:ln>
        </p:spPr>
      </p:sp>
      <p:sp>
        <p:nvSpPr>
          <p:cNvPr id="63" name="CustomShape 7"/>
          <p:cNvSpPr/>
          <p:nvPr/>
        </p:nvSpPr>
        <p:spPr>
          <a:xfrm>
            <a:off x="10898640" y="-8640"/>
            <a:ext cx="1289880" cy="6866280"/>
          </a:xfrm>
          <a:prstGeom prst="rect">
            <a:avLst/>
          </a:prstGeom>
          <a:solidFill>
            <a:srgbClr val="2e83c3"/>
          </a:solidFill>
          <a:ln w="12600">
            <a:noFill/>
          </a:ln>
        </p:spPr>
      </p:sp>
      <p:sp>
        <p:nvSpPr>
          <p:cNvPr id="64" name="CustomShape 8"/>
          <p:cNvSpPr/>
          <p:nvPr/>
        </p:nvSpPr>
        <p:spPr>
          <a:xfrm>
            <a:off x="10938960" y="-8640"/>
            <a:ext cx="1249560" cy="6866280"/>
          </a:xfrm>
          <a:prstGeom prst="rect">
            <a:avLst/>
          </a:prstGeom>
          <a:solidFill>
            <a:srgbClr val="236292"/>
          </a:solidFill>
          <a:ln w="12600">
            <a:noFill/>
          </a:ln>
        </p:spPr>
      </p:sp>
      <p:sp>
        <p:nvSpPr>
          <p:cNvPr id="65" name="CustomShape 9"/>
          <p:cNvSpPr/>
          <p:nvPr/>
        </p:nvSpPr>
        <p:spPr>
          <a:xfrm>
            <a:off x="10371600" y="3589920"/>
            <a:ext cx="1816920" cy="3267720"/>
          </a:xfrm>
          <a:prstGeom prst="rect">
            <a:avLst/>
          </a:prstGeom>
          <a:solidFill>
            <a:srgbClr val="17b0e4"/>
          </a:solidFill>
          <a:ln w="12600">
            <a:noFill/>
          </a:ln>
        </p:spPr>
      </p:sp>
      <p:sp>
        <p:nvSpPr>
          <p:cNvPr id="66" name="CustomShape 10"/>
          <p:cNvSpPr/>
          <p:nvPr/>
        </p:nvSpPr>
        <p:spPr>
          <a:xfrm>
            <a:off x="0" y="4013280"/>
            <a:ext cx="448200" cy="2844360"/>
          </a:xfrm>
          <a:prstGeom prst="rect">
            <a:avLst/>
          </a:prstGeom>
          <a:solidFill>
            <a:srgbClr val="5fcbef"/>
          </a:solidFill>
          <a:ln w="12600">
            <a:noFill/>
          </a:ln>
        </p:spPr>
      </p:sp>
      <p:sp>
        <p:nvSpPr>
          <p:cNvPr id="67" name="PlaceHolder 1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bIns="45000" lIns="45720" rIns="45720" tIns="45000"/>
          <a:p>
            <a:pPr>
              <a:lnSpc>
                <a:spcPct val="100000"/>
              </a:lnSpc>
            </a:pPr>
            <a:r>
              <a:rPr lang="et-EE" sz="3600">
                <a:solidFill>
                  <a:srgbClr val="5fcbef"/>
                </a:solidFill>
                <a:latin typeface="Trebuchet MS"/>
                <a:ea typeface="Trebuchet MS"/>
              </a:rPr>
              <a:t>Klõpsa tiitli tekstivormingu redigeerimiseksTitle Text</a:t>
            </a:r>
            <a:endParaRPr/>
          </a:p>
        </p:txBody>
      </p:sp>
      <p:sp>
        <p:nvSpPr>
          <p:cNvPr id="68" name="PlaceHolder 12"/>
          <p:cNvSpPr>
            <a:spLocks noGrp="1"/>
          </p:cNvSpPr>
          <p:nvPr>
            <p:ph type="body"/>
          </p:nvPr>
        </p:nvSpPr>
        <p:spPr>
          <a:xfrm>
            <a:off x="677160" y="2160720"/>
            <a:ext cx="8596440" cy="3880440"/>
          </a:xfrm>
          <a:prstGeom prst="rect">
            <a:avLst/>
          </a:prstGeom>
        </p:spPr>
        <p:txBody>
          <a:bodyPr bIns="45000" lIns="45720" rIns="45720" tIns="45000"/>
          <a:p>
            <a:pPr>
              <a:buSzPct val="25000"/>
              <a:buFont typeface="StarSymbol"/>
              <a:buChar char=""/>
            </a:pPr>
            <a:r>
              <a:rPr lang="et-EE">
                <a:solidFill>
                  <a:srgbClr val="404040"/>
                </a:solidFill>
                <a:latin typeface="Trebuchet MS"/>
                <a:ea typeface="Trebuchet MS"/>
              </a:rPr>
              <a:t>Klõpsa liigenduse tekstivormingu redigeerimiseks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et-EE">
                <a:solidFill>
                  <a:srgbClr val="404040"/>
                </a:solidFill>
                <a:latin typeface="Trebuchet MS"/>
                <a:ea typeface="Trebuchet MS"/>
              </a:rPr>
              <a:t>Teine liigendustase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et-EE">
                <a:solidFill>
                  <a:srgbClr val="404040"/>
                </a:solidFill>
                <a:latin typeface="Trebuchet MS"/>
                <a:ea typeface="Trebuchet MS"/>
              </a:rPr>
              <a:t>Kolmas liigendustase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et-EE">
                <a:solidFill>
                  <a:srgbClr val="404040"/>
                </a:solidFill>
                <a:latin typeface="Trebuchet MS"/>
                <a:ea typeface="Trebuchet MS"/>
              </a:rPr>
              <a:t>Neljas liigendustase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et-EE">
                <a:solidFill>
                  <a:srgbClr val="404040"/>
                </a:solidFill>
                <a:latin typeface="Trebuchet MS"/>
                <a:ea typeface="Trebuchet MS"/>
              </a:rPr>
              <a:t>Viies liigendustase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et-EE">
                <a:solidFill>
                  <a:srgbClr val="404040"/>
                </a:solidFill>
                <a:latin typeface="Trebuchet MS"/>
                <a:ea typeface="Trebuchet MS"/>
              </a:rPr>
              <a:t>Kuues liigendustase</a:t>
            </a:r>
            <a:endParaRPr/>
          </a:p>
          <a:p>
            <a:pPr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et-EE">
                <a:solidFill>
                  <a:srgbClr val="404040"/>
                </a:solidFill>
                <a:latin typeface="Trebuchet MS"/>
                <a:ea typeface="Trebuchet MS"/>
              </a:rPr>
              <a:t>Seitsmes liigendustaseBody Level One</a:t>
            </a:r>
            <a:endParaRPr/>
          </a:p>
          <a:p>
            <a:pPr lvl="1"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et-EE">
                <a:solidFill>
                  <a:srgbClr val="404040"/>
                </a:solidFill>
                <a:latin typeface="Trebuchet MS"/>
                <a:ea typeface="Trebuchet MS"/>
              </a:rPr>
              <a:t>Body Level Two</a:t>
            </a:r>
            <a:endParaRPr/>
          </a:p>
          <a:p>
            <a:pPr lvl="2"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et-EE">
                <a:solidFill>
                  <a:srgbClr val="404040"/>
                </a:solidFill>
                <a:latin typeface="Trebuchet MS"/>
                <a:ea typeface="Trebuchet MS"/>
              </a:rPr>
              <a:t>Body Level Three</a:t>
            </a:r>
            <a:endParaRPr/>
          </a:p>
          <a:p>
            <a:pPr lvl="3"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et-EE">
                <a:solidFill>
                  <a:srgbClr val="404040"/>
                </a:solidFill>
                <a:latin typeface="Trebuchet MS"/>
                <a:ea typeface="Trebuchet MS"/>
              </a:rPr>
              <a:t>Body Level Four</a:t>
            </a:r>
            <a:endParaRPr/>
          </a:p>
          <a:p>
            <a:pPr lvl="4"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et-EE">
                <a:solidFill>
                  <a:srgbClr val="404040"/>
                </a:solidFill>
                <a:latin typeface="Trebuchet MS"/>
                <a:ea typeface="Trebuchet MS"/>
              </a:rPr>
              <a:t>Body Level Five</a:t>
            </a:r>
            <a:endParaRPr/>
          </a:p>
        </p:txBody>
      </p:sp>
      <p:sp>
        <p:nvSpPr>
          <p:cNvPr id="69" name="PlaceHolder 13"/>
          <p:cNvSpPr>
            <a:spLocks noGrp="1"/>
          </p:cNvSpPr>
          <p:nvPr>
            <p:ph type="sldNum"/>
          </p:nvPr>
        </p:nvSpPr>
        <p:spPr>
          <a:xfrm>
            <a:off x="9050040" y="6114600"/>
            <a:ext cx="223560" cy="218160"/>
          </a:xfrm>
          <a:prstGeom prst="rect">
            <a:avLst/>
          </a:prstGeom>
        </p:spPr>
        <p:txBody>
          <a:bodyPr anchor="ctr" bIns="45000" lIns="45720" rIns="45720" tIns="45000"/>
          <a:p>
            <a:pPr algn="r">
              <a:lnSpc>
                <a:spcPct val="100000"/>
              </a:lnSpc>
            </a:pPr>
            <a:fld id="{4D89E9F4-DF3B-4B73-9509-EB37C4931163}" type="slidenum">
              <a:rPr lang="et-EE" sz="900">
                <a:solidFill>
                  <a:srgbClr val="5fcbef"/>
                </a:solidFill>
                <a:latin typeface="Trebuchet MS"/>
                <a:ea typeface="Trebuchet MS"/>
              </a:rPr>
              <a:t>&lt;number&gt;</a:t>
            </a:fld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TextShape 1"/>
          <p:cNvSpPr txBox="1"/>
          <p:nvPr/>
        </p:nvSpPr>
        <p:spPr>
          <a:xfrm>
            <a:off x="1506960" y="2404440"/>
            <a:ext cx="7766640" cy="1645920"/>
          </a:xfrm>
          <a:prstGeom prst="rect">
            <a:avLst/>
          </a:prstGeom>
        </p:spPr>
        <p:txBody>
          <a:bodyPr anchor="b" bIns="45000" lIns="45720" rIns="45720" tIns="45000"/>
          <a:p>
            <a:pPr>
              <a:lnSpc>
                <a:spcPct val="100000"/>
              </a:lnSpc>
            </a:pPr>
            <a:r>
              <a:rPr lang="et-EE" sz="5240">
                <a:solidFill>
                  <a:srgbClr val="5fcbef"/>
                </a:solidFill>
                <a:latin typeface="Trebuchet MS"/>
                <a:ea typeface="Trebuchet MS"/>
              </a:rPr>
              <a:t>Kogukonna juhitud kohaliku arengu meetod</a:t>
            </a:r>
            <a:endParaRPr/>
          </a:p>
        </p:txBody>
      </p:sp>
      <p:sp>
        <p:nvSpPr>
          <p:cNvPr id="105" name="TextShape 2"/>
          <p:cNvSpPr txBox="1"/>
          <p:nvPr/>
        </p:nvSpPr>
        <p:spPr>
          <a:xfrm>
            <a:off x="1506960" y="4050720"/>
            <a:ext cx="7766640" cy="1096560"/>
          </a:xfrm>
          <a:prstGeom prst="rect">
            <a:avLst/>
          </a:prstGeom>
        </p:spPr>
        <p:txBody>
          <a:bodyPr bIns="45000" lIns="45720" rIns="45720" tIns="45000"/>
          <a:p>
            <a:pPr algn="r">
              <a:lnSpc>
                <a:spcPct val="100000"/>
              </a:lnSpc>
            </a:pPr>
            <a:r>
              <a:rPr lang="et-EE">
                <a:solidFill>
                  <a:srgbClr val="808080"/>
                </a:solidFill>
                <a:latin typeface="Trebuchet MS"/>
                <a:ea typeface="Trebuchet MS"/>
              </a:rPr>
              <a:t>Eesti Leader Liit, 16.10. 2018</a:t>
            </a:r>
            <a:endParaRPr/>
          </a:p>
          <a:p>
            <a:pPr algn="r">
              <a:lnSpc>
                <a:spcPct val="100000"/>
              </a:lnSpc>
            </a:pPr>
            <a:r>
              <a:rPr lang="et-EE">
                <a:solidFill>
                  <a:srgbClr val="808080"/>
                </a:solidFill>
                <a:latin typeface="Trebuchet MS"/>
                <a:ea typeface="Trebuchet MS"/>
              </a:rPr>
              <a:t>Valdek Haugas, juhatuse liige</a:t>
            </a:r>
            <a:endParaRPr/>
          </a:p>
          <a:p>
            <a:pPr algn="r">
              <a:lnSpc>
                <a:spcPct val="100000"/>
              </a:lnSpc>
            </a:pPr>
            <a:r>
              <a:rPr lang="et-EE">
                <a:solidFill>
                  <a:srgbClr val="808080"/>
                </a:solidFill>
                <a:latin typeface="Trebuchet MS"/>
                <a:ea typeface="Trebuchet MS"/>
              </a:rPr>
              <a:t>Taevaskoja</a:t>
            </a:r>
            <a:endParaRPr/>
          </a:p>
          <a:p>
            <a:pPr algn="r">
              <a:lnSpc>
                <a:spcPct val="100000"/>
              </a:lnSpc>
            </a:pPr>
            <a:endParaRPr/>
          </a:p>
        </p:txBody>
      </p:sp>
    </p:spTree>
  </p:cSld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TextShape 1"/>
          <p:cNvSpPr txBox="1"/>
          <p:nvPr/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bIns="45000" lIns="45720" rIns="45720" tIns="45000"/>
          <a:p>
            <a:pPr algn="ctr">
              <a:lnSpc>
                <a:spcPct val="100000"/>
              </a:lnSpc>
            </a:pPr>
            <a:r>
              <a:rPr lang="et-EE" sz="3600">
                <a:solidFill>
                  <a:srgbClr val="5fcbef"/>
                </a:solidFill>
                <a:latin typeface="Trebuchet MS"/>
                <a:ea typeface="Trebuchet MS"/>
              </a:rPr>
              <a:t>Paremini, rohkem, koostöös!</a:t>
            </a:r>
            <a:endParaRPr/>
          </a:p>
        </p:txBody>
      </p:sp>
      <p:sp>
        <p:nvSpPr>
          <p:cNvPr id="107" name="TextShape 2"/>
          <p:cNvSpPr txBox="1"/>
          <p:nvPr/>
        </p:nvSpPr>
        <p:spPr>
          <a:xfrm>
            <a:off x="677160" y="2160720"/>
            <a:ext cx="8596440" cy="3880440"/>
          </a:xfrm>
          <a:prstGeom prst="rect">
            <a:avLst/>
          </a:prstGeom>
        </p:spPr>
        <p:txBody>
          <a:bodyPr bIns="45000" lIns="45720" rIns="45720" tIns="45000"/>
          <a:p>
            <a:pPr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et-EE" sz="2800">
                <a:solidFill>
                  <a:srgbClr val="404040"/>
                </a:solidFill>
                <a:latin typeface="Trebuchet MS"/>
                <a:ea typeface="Trebuchet MS"/>
              </a:rPr>
              <a:t>Leader on end tõestanud</a:t>
            </a:r>
            <a:endParaRPr/>
          </a:p>
          <a:p>
            <a:pPr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et-EE" sz="2800">
                <a:solidFill>
                  <a:srgbClr val="404040"/>
                </a:solidFill>
                <a:latin typeface="Trebuchet MS"/>
                <a:ea typeface="Trebuchet MS"/>
              </a:rPr>
              <a:t>Leader liidab</a:t>
            </a:r>
            <a:endParaRPr/>
          </a:p>
          <a:p>
            <a:pPr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et-EE" sz="2800">
                <a:solidFill>
                  <a:srgbClr val="404040"/>
                </a:solidFill>
                <a:latin typeface="Trebuchet MS"/>
                <a:ea typeface="Trebuchet MS"/>
              </a:rPr>
              <a:t>Leader võimaldab osaleda</a:t>
            </a:r>
            <a:endParaRPr/>
          </a:p>
          <a:p>
            <a:pPr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et-EE" sz="2800">
                <a:solidFill>
                  <a:srgbClr val="404040"/>
                </a:solidFill>
                <a:latin typeface="Trebuchet MS"/>
                <a:ea typeface="Trebuchet MS"/>
              </a:rPr>
              <a:t>Leader lihtsustab</a:t>
            </a:r>
            <a:endParaRPr/>
          </a:p>
          <a:p>
            <a:pPr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et-EE" sz="2800">
                <a:solidFill>
                  <a:srgbClr val="404040"/>
                </a:solidFill>
                <a:latin typeface="Trebuchet MS"/>
                <a:ea typeface="Trebuchet MS"/>
              </a:rPr>
              <a:t>Leader lahendab</a:t>
            </a:r>
            <a:endParaRPr/>
          </a:p>
          <a:p>
            <a:pPr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et-EE" sz="2800">
                <a:solidFill>
                  <a:srgbClr val="404040"/>
                </a:solidFill>
                <a:latin typeface="Trebuchet MS"/>
                <a:ea typeface="Trebuchet MS"/>
              </a:rPr>
              <a:t>Leader on rahvusvaheline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TextShape 1"/>
          <p:cNvSpPr txBox="1"/>
          <p:nvPr/>
        </p:nvSpPr>
        <p:spPr>
          <a:xfrm>
            <a:off x="1506960" y="996120"/>
            <a:ext cx="7766640" cy="1132560"/>
          </a:xfrm>
          <a:prstGeom prst="rect">
            <a:avLst/>
          </a:prstGeom>
        </p:spPr>
        <p:txBody>
          <a:bodyPr anchor="b" bIns="45000" lIns="45720" rIns="45720" tIns="45000"/>
          <a:p>
            <a:pPr algn="ctr">
              <a:lnSpc>
                <a:spcPct val="100000"/>
              </a:lnSpc>
            </a:pPr>
            <a:r>
              <a:rPr lang="et-EE" sz="5240">
                <a:solidFill>
                  <a:srgbClr val="5fcbef"/>
                </a:solidFill>
                <a:latin typeface="Trebuchet MS"/>
                <a:ea typeface="Trebuchet MS"/>
              </a:rPr>
              <a:t>EESTI mudel loomine</a:t>
            </a:r>
            <a:endParaRPr/>
          </a:p>
        </p:txBody>
      </p:sp>
      <p:sp>
        <p:nvSpPr>
          <p:cNvPr id="109" name="TextShape 2"/>
          <p:cNvSpPr txBox="1"/>
          <p:nvPr/>
        </p:nvSpPr>
        <p:spPr>
          <a:xfrm>
            <a:off x="1506960" y="2743200"/>
            <a:ext cx="7766640" cy="2404080"/>
          </a:xfrm>
          <a:prstGeom prst="rect">
            <a:avLst/>
          </a:prstGeom>
        </p:spPr>
        <p:txBody>
          <a:bodyPr bIns="45000" lIns="45720" rIns="45720" tIns="45000"/>
          <a:p>
            <a:pPr>
              <a:lnSpc>
                <a:spcPct val="100000"/>
              </a:lnSpc>
              <a:buFont typeface="StarSymbol"/>
              <a:buChar char="-"/>
            </a:pPr>
            <a:r>
              <a:rPr lang="et-EE" sz="2800">
                <a:solidFill>
                  <a:srgbClr val="808080"/>
                </a:solidFill>
                <a:latin typeface="Arial Narrow"/>
                <a:ea typeface="Trebuchet MS"/>
              </a:rPr>
              <a:t>Mida oleme õppinud eelmistest perioodidest?</a:t>
            </a:r>
            <a:endParaRPr/>
          </a:p>
          <a:p>
            <a:pPr>
              <a:lnSpc>
                <a:spcPct val="100000"/>
              </a:lnSpc>
              <a:buFont typeface="StarSymbol"/>
              <a:buChar char="-"/>
            </a:pPr>
            <a:r>
              <a:rPr lang="et-EE" sz="2800">
                <a:solidFill>
                  <a:srgbClr val="808080"/>
                </a:solidFill>
                <a:latin typeface="Arial Narrow"/>
                <a:ea typeface="Trebuchet MS"/>
              </a:rPr>
              <a:t>Mida saame õppida teiste kogemustest?</a:t>
            </a:r>
            <a:endParaRPr/>
          </a:p>
          <a:p>
            <a:pPr>
              <a:lnSpc>
                <a:spcPct val="100000"/>
              </a:lnSpc>
              <a:buFont typeface="StarSymbol"/>
              <a:buChar char="-"/>
            </a:pPr>
            <a:r>
              <a:rPr lang="et-EE" sz="2800">
                <a:solidFill>
                  <a:srgbClr val="808080"/>
                </a:solidFill>
                <a:latin typeface="Arial Narrow"/>
                <a:ea typeface="Trebuchet MS"/>
              </a:rPr>
              <a:t>Kuidas rakendame omal moel?</a:t>
            </a:r>
            <a:endParaRPr/>
          </a:p>
          <a:p>
            <a:pPr>
              <a:lnSpc>
                <a:spcPct val="100000"/>
              </a:lnSpc>
              <a:buFont typeface="StarSymbol"/>
              <a:buChar char="-"/>
            </a:pPr>
            <a:r>
              <a:rPr lang="et-EE" sz="2800">
                <a:solidFill>
                  <a:srgbClr val="808080"/>
                </a:solidFill>
                <a:latin typeface="Arial Narrow"/>
                <a:ea typeface="Trebuchet MS"/>
              </a:rPr>
              <a:t>Kas saame valmis või oleme valmis?</a:t>
            </a:r>
            <a:endParaRPr/>
          </a:p>
        </p:txBody>
      </p:sp>
    </p:spTree>
  </p:cSld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TextShape 1"/>
          <p:cNvSpPr txBox="1"/>
          <p:nvPr/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bIns="45000" lIns="45720" rIns="45720" tIns="45000"/>
          <a:p>
            <a:pPr algn="ctr">
              <a:lnSpc>
                <a:spcPct val="100000"/>
              </a:lnSpc>
            </a:pPr>
            <a:r>
              <a:rPr lang="et-EE" sz="5400">
                <a:solidFill>
                  <a:srgbClr val="5fcbef"/>
                </a:solidFill>
                <a:latin typeface="Trebuchet MS"/>
                <a:ea typeface="Trebuchet MS"/>
              </a:rPr>
              <a:t>Arutelu</a:t>
            </a:r>
            <a:endParaRPr/>
          </a:p>
        </p:txBody>
      </p:sp>
      <p:sp>
        <p:nvSpPr>
          <p:cNvPr id="111" name="TextShape 2"/>
          <p:cNvSpPr txBox="1"/>
          <p:nvPr/>
        </p:nvSpPr>
        <p:spPr>
          <a:xfrm>
            <a:off x="677160" y="2160720"/>
            <a:ext cx="9135000" cy="3880440"/>
          </a:xfrm>
          <a:prstGeom prst="rect">
            <a:avLst/>
          </a:prstGeom>
        </p:spPr>
        <p:txBody>
          <a:bodyPr bIns="45000" lIns="45720" rIns="45720" tIns="45000"/>
          <a:p>
            <a:pPr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et-EE" sz="4000">
                <a:solidFill>
                  <a:srgbClr val="404040"/>
                </a:solidFill>
                <a:latin typeface="Trebuchet MS"/>
                <a:ea typeface="Trebuchet MS"/>
              </a:rPr>
              <a:t>Leader meetod = kogukonna meetod</a:t>
            </a:r>
            <a:endParaRPr/>
          </a:p>
          <a:p>
            <a:pPr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et-EE" sz="4000">
                <a:solidFill>
                  <a:srgbClr val="404040"/>
                </a:solidFill>
                <a:latin typeface="Trebuchet MS"/>
                <a:ea typeface="Trebuchet MS"/>
              </a:rPr>
              <a:t>Kaasamine või osalemine</a:t>
            </a:r>
            <a:endParaRPr/>
          </a:p>
          <a:p>
            <a:pPr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et-EE" sz="4000">
                <a:solidFill>
                  <a:srgbClr val="404040"/>
                </a:solidFill>
                <a:latin typeface="Trebuchet MS"/>
                <a:ea typeface="Trebuchet MS"/>
              </a:rPr>
              <a:t>Kes?</a:t>
            </a:r>
            <a:endParaRPr/>
          </a:p>
          <a:p>
            <a:pPr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et-EE" sz="4000">
                <a:solidFill>
                  <a:srgbClr val="404040"/>
                </a:solidFill>
                <a:latin typeface="Trebuchet MS"/>
                <a:ea typeface="Trebuchet MS"/>
              </a:rPr>
              <a:t>Kus?</a:t>
            </a:r>
            <a:endParaRPr/>
          </a:p>
          <a:p>
            <a:pPr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et-EE" sz="4000">
                <a:solidFill>
                  <a:srgbClr val="404040"/>
                </a:solidFill>
                <a:latin typeface="Trebuchet MS"/>
                <a:ea typeface="Trebuchet MS"/>
              </a:rPr>
              <a:t>Kuidas?</a:t>
            </a:r>
            <a:endParaRPr/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